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68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39" d="100"/>
          <a:sy n="39" d="100"/>
        </p:scale>
        <p:origin x="8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9BD8-5A31-4539-AFCE-AEEBE825F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A7E3C-EF8A-4705-BB79-6EB12445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AE69-B736-4330-9EE2-D3726FFE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1F9DD-4C40-49D2-B305-C9639828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84E8-1F34-4C5B-808B-DE785C80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5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3FE2-1677-4D58-A0AD-7F90ADBC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F2AA3-6057-41E7-8A14-19E057D06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E23D-0219-4AA8-A905-265319C9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128AF-7443-41FF-A62B-9FAF02FC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0BC3D-AE75-47E6-A689-95AE384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5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9CD15-4243-4E57-A135-9948BC1F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AA2DC-69A2-4A25-AAB5-FA56CABD4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5AAE-2CF7-4CA8-9298-8999C26A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6C70-68E4-41C9-BCDF-77682D16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2D1A-096D-49EF-AF6A-13E80DC7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5F40-47C1-4DB0-942E-DF2E5785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30FD-C2BD-4A58-B04A-5D80D049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6FF81-CF13-418E-91E3-28450906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8BC0-0FD3-4E03-8B38-D7F34295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F394-3699-422E-8039-80C94169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D127-9D34-4AA3-8371-B275685F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FEB0-7EF6-417E-9F92-F7F5F9047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0281-4E71-49D6-90F7-64957317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38B50-5122-4499-830E-1D2F4D87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DF708-6376-44FF-AFDB-A8B16657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B317-DAB0-4561-BEA9-3F8C1D66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1230-F454-4F2A-9E18-6E5D614E4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35ED9-D4F0-4AE6-A37F-8C9086D89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A2D9-0936-47E8-8C5C-1C908C42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EE9C5-2F49-4C9F-92FD-2DC13296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439E8-0B3D-4FB2-B841-8AC2073F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2C29-DBD3-492C-87CE-EE20131E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95C8D-FAD9-4A47-A9D5-81B232CC3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FBDE4-B0F3-4D1C-8C9B-45D61EC89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47302-2D69-4A15-89E8-631C03AF7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C5D00-6682-4982-8A81-7091D94C5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BD762-F1F0-4E61-975B-E1062F79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910FA-4945-4778-9979-7656D23E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3D6CE-2D05-40A5-A306-7BF32915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9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09D1-B3C8-4BFA-A77D-A4D615B7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749D7-505B-4E85-AD62-E86B13BD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4C6C8-5BD1-4A91-8892-FB299105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A06A4-DC77-49CB-B835-E00AEF4C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3BF79-A837-490C-B436-7E48C9C2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DCB20-E526-4E96-BDFD-C504AE1A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0377C-BB7F-434B-9D59-D833601D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E412-9046-4EEE-8F3D-6BF52769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05D2-8B26-443C-AC5C-9574B2273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C9027-027E-498B-882B-F62E39DF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E73D9-908E-48CC-A860-93FF1D79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E9DDE-FA87-4CB0-BAD3-0E72DC7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F6CBD-976E-4413-98B7-68BD3491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8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7C2-B9BC-4B39-A3ED-693F9B3F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523E1-D923-4E5A-83D5-88846A46E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717F1-2201-4575-89F3-627D181CD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92565-D540-4083-9ECF-91EADD57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F5DD7-A95F-4BF7-BE99-DD6CB3E0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0D19A-2EC6-4501-9721-C9F2E2BB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F97C5-6377-4DE0-B3D8-27A08F3B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AB782-530A-49F5-9F76-19579EE2F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7AA65-17C6-4E6E-BF95-FBCFDEDD8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CBFBD-DE62-4A38-A687-30EFA412F472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FF685-8738-47D6-B7D6-A1553F050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7C59-7068-4A96-81F1-2468B6CAB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B040-B670-4E9B-B704-1DF00B5A8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C050-EA49-40D4-BBEF-6AEB6F86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8" y="7523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Physiology and Nutrition </a:t>
            </a:r>
            <a:b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Division Day</a:t>
            </a:r>
            <a:b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FBE5-7FC6-4C03-AFD6-F20107D7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4"/>
            <a:ext cx="10629900" cy="45688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As part of the networking session which will run on the morning of the division day, we would like all attendees to complete two PowerPoint slides about themselves.</a:t>
            </a:r>
          </a:p>
          <a:p>
            <a:pPr marL="0" indent="0">
              <a:buNone/>
              <a:defRPr/>
            </a:pPr>
            <a:endParaRPr lang="en-GB" sz="1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We have provided a template for you to complete below, along with an example of two completed slides. </a:t>
            </a:r>
          </a:p>
        </p:txBody>
      </p:sp>
      <p:pic>
        <p:nvPicPr>
          <p:cNvPr id="1026" name="Picture 2" descr="The British Association of Sport and Exercise Sciences | BASES">
            <a:extLst>
              <a:ext uri="{FF2B5EF4-FFF2-40B4-BE49-F238E27FC236}">
                <a16:creationId xmlns:a16="http://schemas.microsoft.com/office/drawing/2014/main" id="{46042D76-347F-49D9-BD66-504F451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17" y="167564"/>
            <a:ext cx="2933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6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C050-EA49-40D4-BBEF-6AEB6F86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8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Name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email address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FBE5-7FC6-4C03-AFD6-F20107D7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4"/>
            <a:ext cx="10629900" cy="45688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1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Current role and organisation: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sz="1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Areas of interest: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sz="1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Current work: 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sz="1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British Association of Sport and Exercise Sciences | BASES">
            <a:extLst>
              <a:ext uri="{FF2B5EF4-FFF2-40B4-BE49-F238E27FC236}">
                <a16:creationId xmlns:a16="http://schemas.microsoft.com/office/drawing/2014/main" id="{46042D76-347F-49D9-BD66-504F451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17" y="167564"/>
            <a:ext cx="2933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C00397B-6F61-E449-8945-D99A22F196B1}"/>
              </a:ext>
            </a:extLst>
          </p:cNvPr>
          <p:cNvSpPr/>
          <p:nvPr/>
        </p:nvSpPr>
        <p:spPr>
          <a:xfrm>
            <a:off x="704193" y="325821"/>
            <a:ext cx="1618593" cy="14998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520A0-74D2-5445-9BC4-ADE7645607DE}"/>
              </a:ext>
            </a:extLst>
          </p:cNvPr>
          <p:cNvSpPr txBox="1"/>
          <p:nvPr/>
        </p:nvSpPr>
        <p:spPr>
          <a:xfrm>
            <a:off x="838200" y="500062"/>
            <a:ext cx="131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Inset photo </a:t>
            </a:r>
          </a:p>
          <a:p>
            <a:r>
              <a:rPr lang="en-US" dirty="0"/>
              <a:t>of yourself </a:t>
            </a:r>
          </a:p>
          <a:p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57380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C050-EA49-40D4-BBEF-6AEB6F86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8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Name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email address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FBE5-7FC6-4C03-AFD6-F20107D7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4"/>
            <a:ext cx="10629900" cy="45688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1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Links with academia and/or industry: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sz="1800" u="sng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What support do you need from BASES members……..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sz="1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1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 interesting fact about me:</a:t>
            </a:r>
          </a:p>
          <a:p>
            <a:pPr>
              <a:defRPr/>
            </a:pPr>
            <a:r>
              <a:rPr lang="en-GB" sz="18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  <a:defRPr/>
            </a:pPr>
            <a:endParaRPr lang="en-GB" sz="1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British Association of Sport and Exercise Sciences | BASES">
            <a:extLst>
              <a:ext uri="{FF2B5EF4-FFF2-40B4-BE49-F238E27FC236}">
                <a16:creationId xmlns:a16="http://schemas.microsoft.com/office/drawing/2014/main" id="{46042D76-347F-49D9-BD66-504F451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17" y="167564"/>
            <a:ext cx="2933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6C00397B-6F61-E449-8945-D99A22F196B1}"/>
              </a:ext>
            </a:extLst>
          </p:cNvPr>
          <p:cNvSpPr/>
          <p:nvPr/>
        </p:nvSpPr>
        <p:spPr>
          <a:xfrm>
            <a:off x="704193" y="325821"/>
            <a:ext cx="1618593" cy="14998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520A0-74D2-5445-9BC4-ADE7645607DE}"/>
              </a:ext>
            </a:extLst>
          </p:cNvPr>
          <p:cNvSpPr txBox="1"/>
          <p:nvPr/>
        </p:nvSpPr>
        <p:spPr>
          <a:xfrm>
            <a:off x="838200" y="500062"/>
            <a:ext cx="131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Inset photo </a:t>
            </a:r>
          </a:p>
          <a:p>
            <a:r>
              <a:rPr lang="en-US" dirty="0"/>
              <a:t>of yourself </a:t>
            </a:r>
          </a:p>
          <a:p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2600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C050-EA49-40D4-BBEF-6AEB6F86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18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Dr Lindsay Bottoms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l.bottoms@Herts.ac.uk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FBE5-7FC6-4C03-AFD6-F20107D7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4"/>
            <a:ext cx="10629900" cy="45688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0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Current role and organisation:</a:t>
            </a:r>
          </a:p>
          <a:p>
            <a:pPr>
              <a:defRPr/>
            </a:pPr>
            <a:r>
              <a:rPr lang="en-GB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Head of Centre for Research in Psychology and Sports Science, Reader in Exercise and Health Physiology, University of Hertfordshire, May 2015 - present</a:t>
            </a:r>
          </a:p>
          <a:p>
            <a:pPr marL="0" indent="0">
              <a:buNone/>
              <a:defRPr/>
            </a:pPr>
            <a:r>
              <a:rPr lang="en-GB" sz="20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Areas of interest:</a:t>
            </a:r>
          </a:p>
          <a:p>
            <a:pPr>
              <a:defRPr/>
            </a:pPr>
            <a:r>
              <a:rPr lang="en-GB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Physical activity for different chronic health conditions such as inflammatory bowel disease and mental health</a:t>
            </a:r>
          </a:p>
          <a:p>
            <a:pPr>
              <a:defRPr/>
            </a:pPr>
            <a:r>
              <a:rPr lang="en-GB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Nutritional supplementation for performance and health</a:t>
            </a:r>
          </a:p>
          <a:p>
            <a:pPr>
              <a:defRPr/>
            </a:pPr>
            <a:r>
              <a:rPr lang="en-GB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Fencing performance</a:t>
            </a:r>
          </a:p>
          <a:p>
            <a:pPr marL="0" indent="0">
              <a:buNone/>
              <a:defRPr/>
            </a:pPr>
            <a:r>
              <a:rPr lang="en-GB" sz="20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Current work: </a:t>
            </a:r>
          </a:p>
          <a:p>
            <a:pPr>
              <a:defRPr/>
            </a:pPr>
            <a:r>
              <a:rPr lang="en-GB" sz="1600" dirty="0"/>
              <a:t>High intensity vs low intensity exercise for depressed young people</a:t>
            </a:r>
          </a:p>
          <a:p>
            <a:pPr>
              <a:defRPr/>
            </a:pPr>
            <a:r>
              <a:rPr lang="en-GB" sz="1600" dirty="0"/>
              <a:t>Exercise for alcohol addiction</a:t>
            </a:r>
          </a:p>
          <a:p>
            <a:pPr>
              <a:defRPr/>
            </a:pPr>
            <a:r>
              <a:rPr lang="en-GB" sz="1600" dirty="0"/>
              <a:t>Home based exercise for diabetes in Saudi Arabia</a:t>
            </a:r>
          </a:p>
          <a:p>
            <a:pPr>
              <a:defRPr/>
            </a:pPr>
            <a:r>
              <a:rPr lang="en-GB" sz="1600" dirty="0"/>
              <a:t>Trans women participation in fencing</a:t>
            </a:r>
          </a:p>
        </p:txBody>
      </p:sp>
      <p:pic>
        <p:nvPicPr>
          <p:cNvPr id="1026" name="Picture 2" descr="The British Association of Sport and Exercise Sciences | BASES">
            <a:extLst>
              <a:ext uri="{FF2B5EF4-FFF2-40B4-BE49-F238E27FC236}">
                <a16:creationId xmlns:a16="http://schemas.microsoft.com/office/drawing/2014/main" id="{46042D76-347F-49D9-BD66-504F451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17" y="167564"/>
            <a:ext cx="2933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529D8-C86E-4D33-BA7A-A178781B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9" y="167564"/>
            <a:ext cx="1529922" cy="1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C050-EA49-40D4-BBEF-6AEB6F86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6" y="5230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Dr Lindsay Bottoms</a:t>
            </a:r>
            <a:b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l.bottoms@Herts.ac.uk</a:t>
            </a:r>
            <a:br>
              <a:rPr lang="en-GB" altLang="en-US" sz="4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FBE5-7FC6-4C03-AFD6-F20107D7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3424"/>
            <a:ext cx="10664687" cy="468701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sz="2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Links with academia (if practitioner) or industry (if academic):</a:t>
            </a:r>
          </a:p>
          <a:p>
            <a:pPr>
              <a:defRPr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Digital Wellbeing</a:t>
            </a:r>
          </a:p>
          <a:p>
            <a:pPr>
              <a:defRPr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Fencing equipment supplier</a:t>
            </a:r>
          </a:p>
          <a:p>
            <a:pPr marL="0" indent="0">
              <a:buNone/>
              <a:defRPr/>
            </a:pPr>
            <a:endParaRPr lang="en-GB" sz="2400" u="sng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What support do you need from BASES members……..</a:t>
            </a:r>
            <a:endParaRPr lang="en-GB" sz="2800" u="sng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</a:p>
          <a:p>
            <a:pPr marL="0" indent="0">
              <a:buNone/>
              <a:defRPr/>
            </a:pPr>
            <a:endParaRPr lang="en-GB" sz="28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sz="2800" u="sng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 interesting fact about me:</a:t>
            </a:r>
          </a:p>
          <a:p>
            <a:pPr>
              <a:defRPr/>
            </a:pPr>
            <a:r>
              <a:rPr lang="en-GB" dirty="0"/>
              <a:t>I was the youngest person in the country to get a black belt in Shotokan Karate in 1993</a:t>
            </a:r>
          </a:p>
        </p:txBody>
      </p:sp>
      <p:pic>
        <p:nvPicPr>
          <p:cNvPr id="1026" name="Picture 2" descr="The British Association of Sport and Exercise Sciences | BASES">
            <a:extLst>
              <a:ext uri="{FF2B5EF4-FFF2-40B4-BE49-F238E27FC236}">
                <a16:creationId xmlns:a16="http://schemas.microsoft.com/office/drawing/2014/main" id="{46042D76-347F-49D9-BD66-504F451B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17" y="167564"/>
            <a:ext cx="29337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DFB16-2BF1-4AC4-B382-457A31284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9" y="167564"/>
            <a:ext cx="1529922" cy="1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292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Physiology and Nutrition  Division Day  </vt:lpstr>
      <vt:lpstr>Name email address </vt:lpstr>
      <vt:lpstr>Name email address </vt:lpstr>
      <vt:lpstr>Dr Lindsay Bottoms l.bottoms@Herts.ac.uk </vt:lpstr>
      <vt:lpstr>Dr Lindsay Bottoms l.bottoms@Herts.ac.uk </vt:lpstr>
    </vt:vector>
  </TitlesOfParts>
  <Company>University of Hertfordshire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Lindsay Bottoms l.bottoms@Herts.ac.uk</dc:title>
  <dc:creator>Lindsay Bottoms</dc:creator>
  <cp:lastModifiedBy>Jane Bairstow</cp:lastModifiedBy>
  <cp:revision>4</cp:revision>
  <dcterms:created xsi:type="dcterms:W3CDTF">2022-05-18T15:06:24Z</dcterms:created>
  <dcterms:modified xsi:type="dcterms:W3CDTF">2022-05-26T09:38:11Z</dcterms:modified>
</cp:coreProperties>
</file>